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90" r:id="rId7"/>
    <p:sldId id="261" r:id="rId8"/>
    <p:sldId id="264" r:id="rId9"/>
    <p:sldId id="263" r:id="rId10"/>
    <p:sldId id="262" r:id="rId11"/>
    <p:sldId id="267" r:id="rId12"/>
    <p:sldId id="265" r:id="rId13"/>
    <p:sldId id="266" r:id="rId14"/>
    <p:sldId id="272" r:id="rId15"/>
    <p:sldId id="268" r:id="rId16"/>
    <p:sldId id="274" r:id="rId17"/>
    <p:sldId id="269" r:id="rId18"/>
    <p:sldId id="270" r:id="rId19"/>
    <p:sldId id="286" r:id="rId20"/>
    <p:sldId id="275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1" autoAdjust="0"/>
  </p:normalViewPr>
  <p:slideViewPr>
    <p:cSldViewPr snapToGrid="0">
      <p:cViewPr varScale="1">
        <p:scale>
          <a:sx n="111" d="100"/>
          <a:sy n="111" d="100"/>
        </p:scale>
        <p:origin x="1572" y="96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mw0031@auburn.edu" TargetMode="External"/><Relationship Id="rId2" Type="http://schemas.openxmlformats.org/officeDocument/2006/relationships/hyperlink" Target="mailto:mtc0030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smw0031@auburn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instructables.com/id/DIY-Life-Size-Phone-Controlled-BB8-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JP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Documents/blob/master/Forms/Project%20Proposal%20Form.txt" TargetMode="External"/><Relationship Id="rId2" Type="http://schemas.openxmlformats.org/officeDocument/2006/relationships/hyperlink" Target="https://github.com/SPARC-Auburn/Documents/blob/master/Forms/Project%20Item%20Order%20Form.tx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SPARC-Auburn/Documents/blob/master/Forms/Project%20Item%20Order%20Form.txt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wcc0023@auburn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ocs.google.com/forms/d/e/1FAIpQLSfqpxiz0g8yq0XAby3W-UsmvRN2_1Ku0nfGDU5F-r-Vj3ZCHQ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t0024@auburn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jcp0048@auburn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nmn0005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jdj0019@aubu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Thursday, September 29th, 2016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Last year 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43802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</a:t>
            </a:r>
            <a:r>
              <a:rPr lang="en-US" dirty="0" err="1">
                <a:solidFill>
                  <a:schemeClr val="tx1"/>
                </a:solidFill>
              </a:rPr>
              <a:t>clawbot</a:t>
            </a:r>
            <a:r>
              <a:rPr lang="en-US" dirty="0">
                <a:solidFill>
                  <a:schemeClr val="tx1"/>
                </a:solidFill>
              </a:rPr>
              <a:t> vertically, so people could use a joystick to manipulate it and pick up pens, squishy balls, etc. with the SCORE logo.</a:t>
            </a:r>
          </a:p>
          <a:p>
            <a:r>
              <a:rPr lang="en-US" dirty="0">
                <a:solidFill>
                  <a:schemeClr val="tx1"/>
                </a:solidFill>
              </a:rPr>
              <a:t>Team Facilitators: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Matthew Castleberry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mtc0030@auburn.edu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pic>
        <p:nvPicPr>
          <p:cNvPr id="1026" name="Picture 2" descr="Image result for claw mach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5327" r="30517" b="3019"/>
          <a:stretch/>
        </p:blipFill>
        <p:spPr bwMode="auto">
          <a:xfrm>
            <a:off x="6562845" y="215680"/>
            <a:ext cx="1875943" cy="24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5" y="2894001"/>
            <a:ext cx="2682631" cy="35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MAGLEV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185330" cy="30289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Originally a senior design project involving magnetic levitation of small metal objects.</a:t>
            </a:r>
          </a:p>
          <a:p>
            <a:r>
              <a:rPr lang="en-US" dirty="0">
                <a:solidFill>
                  <a:schemeClr val="tx1"/>
                </a:solidFill>
              </a:rPr>
              <a:t>Uses 2 dimensional axes to move an electromagnet.</a:t>
            </a:r>
          </a:p>
          <a:p>
            <a:r>
              <a:rPr lang="en-US" dirty="0">
                <a:solidFill>
                  <a:schemeClr val="tx1"/>
                </a:solidFill>
              </a:rPr>
              <a:t>By varying frequency in coil, it can “sing” War Eagle</a:t>
            </a:r>
          </a:p>
          <a:p>
            <a:r>
              <a:rPr lang="en-US" dirty="0">
                <a:solidFill>
                  <a:schemeClr val="tx1"/>
                </a:solidFill>
              </a:rPr>
              <a:t>Also will be used for SCORE Crane Machine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 Williams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smw0031@auburn.edu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050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5938693" y="2400302"/>
            <a:ext cx="2807258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Quadcopter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400300"/>
            <a:ext cx="5024004" cy="30289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personal project by Josh.</a:t>
            </a:r>
          </a:p>
          <a:p>
            <a:r>
              <a:rPr lang="en-US" dirty="0">
                <a:solidFill>
                  <a:schemeClr val="tx1"/>
                </a:solidFill>
              </a:rPr>
              <a:t>3 years in the making</a:t>
            </a:r>
          </a:p>
          <a:p>
            <a:r>
              <a:rPr lang="en-US" dirty="0">
                <a:solidFill>
                  <a:schemeClr val="tx1"/>
                </a:solidFill>
              </a:rPr>
              <a:t>Joint project between SPARC and RC Hobbyist Club</a:t>
            </a:r>
          </a:p>
          <a:p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Solve an issue with one of the speed controllers and motors  to enable the quadcopter to fly.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Possibly put an Arduino or Raspberry Pi on board for autonomous or semi-autonomous flight.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 </a:t>
            </a:r>
            <a:r>
              <a:rPr lang="en-US" dirty="0" err="1">
                <a:solidFill>
                  <a:schemeClr val="tx1"/>
                </a:solidFill>
              </a:rPr>
              <a:t>Jablonowski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jdj0019</a:t>
            </a:r>
            <a:r>
              <a:rPr lang="en-US" dirty="0">
                <a:solidFill>
                  <a:schemeClr val="tx1"/>
                </a:solidFill>
                <a:hlinkClick r:id="rId2"/>
              </a:rPr>
              <a:t>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3" y="1165178"/>
            <a:ext cx="3017637" cy="226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53" y="3494150"/>
            <a:ext cx="3017637" cy="22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BB-8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720589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robot that uses an internal mechanism to manipulate a ball to move around.</a:t>
            </a:r>
          </a:p>
          <a:p>
            <a:r>
              <a:rPr lang="en-US" dirty="0">
                <a:solidFill>
                  <a:schemeClr val="tx1"/>
                </a:solidFill>
              </a:rPr>
              <a:t>Also has semispherical “head” with sensors to detect surroundings.</a:t>
            </a:r>
          </a:p>
          <a:p>
            <a:r>
              <a:rPr lang="en-US" dirty="0">
                <a:solidFill>
                  <a:schemeClr val="tx1"/>
                </a:solidFill>
              </a:rPr>
              <a:t>A great E-Day project.</a:t>
            </a:r>
          </a:p>
          <a:p>
            <a:r>
              <a:rPr lang="en-US" dirty="0">
                <a:solidFill>
                  <a:schemeClr val="tx1"/>
                </a:solidFill>
              </a:rPr>
              <a:t>Based off of </a:t>
            </a:r>
            <a:r>
              <a:rPr lang="en-US" dirty="0" err="1">
                <a:solidFill>
                  <a:schemeClr val="tx1"/>
                </a:solidFill>
              </a:rPr>
              <a:t>Instructables</a:t>
            </a:r>
            <a:r>
              <a:rPr lang="en-US" dirty="0">
                <a:solidFill>
                  <a:schemeClr val="tx1"/>
                </a:solidFill>
              </a:rPr>
              <a:t> tutorial: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http://www.instructables.com/id/DIY-Life-Size-Phone-Controlled-BB8-Droid/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Image result for bb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57" y="358457"/>
            <a:ext cx="3020342" cy="16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_mechanisms-1200x6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9" y="4310571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of Establish The Electronics (+How It Works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8" y="2282698"/>
            <a:ext cx="3021449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Current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Active</a:t>
            </a:r>
          </a:p>
          <a:p>
            <a:r>
              <a:rPr lang="en-US" dirty="0">
                <a:solidFill>
                  <a:schemeClr val="tx1"/>
                </a:solidFill>
              </a:rPr>
              <a:t>NASA RMC </a:t>
            </a:r>
          </a:p>
          <a:p>
            <a:r>
              <a:rPr lang="en-US" dirty="0">
                <a:solidFill>
                  <a:schemeClr val="tx1"/>
                </a:solidFill>
              </a:rPr>
              <a:t>Augmented Reality Helmet</a:t>
            </a:r>
          </a:p>
          <a:p>
            <a:r>
              <a:rPr lang="en-US" dirty="0">
                <a:solidFill>
                  <a:schemeClr val="tx1"/>
                </a:solidFill>
              </a:rPr>
              <a:t>Automated Lab</a:t>
            </a:r>
          </a:p>
          <a:p>
            <a:r>
              <a:rPr lang="en-US" dirty="0">
                <a:solidFill>
                  <a:schemeClr val="tx1"/>
                </a:solidFill>
              </a:rPr>
              <a:t>Quadcopter</a:t>
            </a:r>
          </a:p>
          <a:p>
            <a:r>
              <a:rPr lang="en-US" dirty="0">
                <a:solidFill>
                  <a:schemeClr val="tx1"/>
                </a:solidFill>
              </a:rPr>
              <a:t>SCORE Crane Machine</a:t>
            </a:r>
          </a:p>
          <a:p>
            <a:pPr marL="3429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Proposed</a:t>
            </a:r>
          </a:p>
          <a:p>
            <a:r>
              <a:rPr lang="en-US" dirty="0">
                <a:solidFill>
                  <a:schemeClr val="tx1"/>
                </a:solidFill>
              </a:rPr>
              <a:t>MAGLEV</a:t>
            </a:r>
          </a:p>
          <a:p>
            <a:r>
              <a:rPr lang="en-US" dirty="0" err="1">
                <a:solidFill>
                  <a:schemeClr val="tx1"/>
                </a:solidFill>
              </a:rPr>
              <a:t>Telsa</a:t>
            </a:r>
            <a:r>
              <a:rPr lang="en-US" dirty="0">
                <a:solidFill>
                  <a:schemeClr val="tx1"/>
                </a:solidFill>
              </a:rPr>
              <a:t> Coil</a:t>
            </a:r>
          </a:p>
          <a:p>
            <a:r>
              <a:rPr lang="en-US" dirty="0">
                <a:solidFill>
                  <a:schemeClr val="tx1"/>
                </a:solidFill>
              </a:rPr>
              <a:t>BB-8 robot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5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8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17509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698584" y="4664546"/>
            <a:ext cx="2365895" cy="1051488"/>
          </a:xfrm>
          <a:prstGeom prst="rect">
            <a:avLst/>
          </a:prstGeom>
        </p:spPr>
      </p:pic>
      <p:pic>
        <p:nvPicPr>
          <p:cNvPr id="2050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2" y="24557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72" y="288431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9" y="3677885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" y="6224257"/>
            <a:ext cx="228562" cy="2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57250" y="6232882"/>
            <a:ext cx="4139623" cy="3541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Denotes that the project has an active </a:t>
            </a:r>
            <a:r>
              <a:rPr lang="en-US" sz="1400" dirty="0" err="1">
                <a:solidFill>
                  <a:schemeClr val="tx1"/>
                </a:solidFill>
              </a:rPr>
              <a:t>GroupMe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2" descr="Image result for groupm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52" y="4076700"/>
            <a:ext cx="308127" cy="3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Schedule: Week of 10/2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676400"/>
            <a:ext cx="8058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3943350" cy="3312414"/>
          </a:xfrm>
        </p:spPr>
        <p:txBody>
          <a:bodyPr>
            <a:normAutofit fontScale="70000" lnSpcReduction="20000"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Title: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Description: 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____________________________________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Proposal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Expected Finish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*Funding Needed (Yes/No): 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Proposed Budget: 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*Project Lead: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Other Members: _____________________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For completion by an officer and the advisor: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Officer Name: _______________ Date: __/__/__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Advisor Name: _______________ Date: __/__/__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456" y="2331721"/>
            <a:ext cx="344285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2"/>
            </a:endParaRPr>
          </a:p>
          <a:p>
            <a:r>
              <a:rPr lang="en-US" sz="1350" dirty="0">
                <a:hlinkClick r:id="rId3"/>
              </a:rPr>
              <a:t>https://github.com/SPARC-Auburn/Documents/blob/master/Forms/Project%20Proposal%20Form.txt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56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Item Order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263140"/>
            <a:ext cx="4684013" cy="3312414"/>
          </a:xfrm>
        </p:spPr>
        <p:txBody>
          <a:bodyPr>
            <a:no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Project Title: 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Form Submission Date: __/__/___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Item Name: ____________________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Vendor: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Link: _________________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Part #: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Amount: _______________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Per Each: $______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	Price Total: $_________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…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Total Cost (no shipping or taxes): 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</a:rPr>
              <a:t>$________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mcmastercarr.co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7" y="2123124"/>
            <a:ext cx="4089401" cy="8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dafr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0" y="2951226"/>
            <a:ext cx="2306348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mazon pr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8" b="25590"/>
          <a:stretch/>
        </p:blipFill>
        <p:spPr bwMode="auto">
          <a:xfrm>
            <a:off x="6514702" y="4020229"/>
            <a:ext cx="2279636" cy="4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gike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2" y="3065526"/>
            <a:ext cx="1707002" cy="9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us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99" y="4020231"/>
            <a:ext cx="1559528" cy="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3338" y="4713766"/>
            <a:ext cx="417279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Can be found on the Github:</a:t>
            </a:r>
            <a:endParaRPr lang="en-US" sz="1350" b="1" dirty="0">
              <a:hlinkClick r:id="rId7"/>
            </a:endParaRPr>
          </a:p>
          <a:p>
            <a:r>
              <a:rPr lang="en-US" sz="1350" dirty="0">
                <a:hlinkClick r:id="rId7"/>
              </a:rPr>
              <a:t>https://github.com/SPARC-Auburn/Documents/blob/master/Forms/Project%20Item%20Order%20Form.txt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433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38345" y="2148840"/>
            <a:ext cx="4684013" cy="3312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8135" y="923026"/>
            <a:ext cx="7504335" cy="4595094"/>
            <a:chOff x="422910" y="304799"/>
            <a:chExt cx="6080760" cy="3878854"/>
          </a:xfrm>
          <a:solidFill>
            <a:schemeClr val="bg1"/>
          </a:solidFill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530503"/>
                </p:ext>
              </p:extLst>
            </p:nvPr>
          </p:nvGraphicFramePr>
          <p:xfrm>
            <a:off x="422910" y="704909"/>
            <a:ext cx="2964180" cy="3478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3" imgW="9510840" imgH="11161800" progId="">
                    <p:embed/>
                  </p:oleObj>
                </mc:Choice>
                <mc:Fallback>
                  <p:oleObj r:id="rId3" imgW="9510840" imgH="11161800" progId="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2910" y="704909"/>
                          <a:ext cx="2964180" cy="34787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965960" y="304799"/>
              <a:ext cx="41587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SPARC T-SHIRT Order Forms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3260" y="752563"/>
              <a:ext cx="3280410" cy="25083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SPARC T-Shirt is a Blue Jean colored short sleeve Comfort Color T-Shirt.  Please fill out the following information, paper clip cash or check for the respective amount, and give it to a SPARC Officer or Dr. </a:t>
              </a:r>
              <a:r>
                <a:rPr lang="en-US" sz="1200" dirty="0" err="1"/>
                <a:t>Roppel</a:t>
              </a:r>
              <a:r>
                <a:rPr lang="en-US" sz="1200" dirty="0"/>
                <a:t>.</a:t>
              </a:r>
            </a:p>
            <a:p>
              <a:endParaRPr lang="en-US" sz="1400" dirty="0"/>
            </a:p>
            <a:p>
              <a:r>
                <a:rPr lang="en-US" dirty="0"/>
                <a:t>First Name:________________</a:t>
              </a:r>
            </a:p>
            <a:p>
              <a:r>
                <a:rPr lang="en-US" dirty="0"/>
                <a:t>Last Name:________________</a:t>
              </a:r>
            </a:p>
            <a:p>
              <a:r>
                <a:rPr lang="en-US" dirty="0"/>
                <a:t>Auburn Email: _______</a:t>
              </a:r>
              <a:r>
                <a:rPr lang="en-US" sz="1100" dirty="0"/>
                <a:t>@auburn.edu</a:t>
              </a:r>
            </a:p>
            <a:p>
              <a:endParaRPr lang="en-US" sz="1100" dirty="0"/>
            </a:p>
            <a:p>
              <a:r>
                <a:rPr lang="en-US" dirty="0"/>
                <a:t>Circle a Size: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2329" y="2658323"/>
              <a:ext cx="2922270" cy="147732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i="1" dirty="0"/>
                <a:t>Small-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Medium- $11</a:t>
              </a:r>
            </a:p>
            <a:p>
              <a:pPr>
                <a:lnSpc>
                  <a:spcPct val="150000"/>
                </a:lnSpc>
              </a:pPr>
              <a:r>
                <a:rPr lang="en-US" sz="1600" i="1" dirty="0"/>
                <a:t>Large- $11</a:t>
              </a:r>
            </a:p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10108" y="3711134"/>
            <a:ext cx="1620752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/>
              <a:t>X-Large- $11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2X-Large- $12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3X-Large- $13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760276" cy="4038600"/>
          </a:xfrm>
        </p:spPr>
        <p:txBody>
          <a:bodyPr>
            <a:noAutofit/>
          </a:bodyPr>
          <a:lstStyle/>
          <a:p>
            <a:r>
              <a:rPr lang="en-US" sz="2400" dirty="0"/>
              <a:t>Thursday, September 29</a:t>
            </a:r>
            <a:r>
              <a:rPr lang="en-US" sz="2400" baseline="30000" dirty="0"/>
              <a:t>th</a:t>
            </a:r>
            <a:r>
              <a:rPr lang="en-US" sz="2400" dirty="0"/>
              <a:t>- Raspberry Pi/Linux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6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err="1">
                <a:solidFill>
                  <a:schemeClr val="tx1"/>
                </a:solidFill>
              </a:rPr>
              <a:t>Solidworks</a:t>
            </a:r>
            <a:r>
              <a:rPr lang="en-US" sz="2400" dirty="0">
                <a:solidFill>
                  <a:schemeClr val="tx1"/>
                </a:solidFill>
              </a:rPr>
              <a:t>/3D Design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Thursday, October 13</a:t>
            </a:r>
            <a:r>
              <a:rPr lang="en-US" sz="2400" b="1" i="1" baseline="30000" dirty="0">
                <a:solidFill>
                  <a:schemeClr val="tx1"/>
                </a:solidFill>
              </a:rPr>
              <a:t>th</a:t>
            </a:r>
            <a:r>
              <a:rPr lang="en-US" sz="2400" b="1" i="1" dirty="0">
                <a:solidFill>
                  <a:schemeClr val="tx1"/>
                </a:solidFill>
              </a:rPr>
              <a:t> - No Meeting for Fall Break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TAZ </a:t>
            </a:r>
            <a:r>
              <a:rPr lang="en-US" sz="2400" dirty="0" err="1">
                <a:solidFill>
                  <a:schemeClr val="tx1"/>
                </a:solidFill>
              </a:rPr>
              <a:t>LulzBot</a:t>
            </a:r>
            <a:r>
              <a:rPr lang="en-US" sz="2400" dirty="0">
                <a:solidFill>
                  <a:schemeClr val="tx1"/>
                </a:solidFill>
              </a:rPr>
              <a:t>/3D Printing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October 27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- Github/Version Control Software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 Robotics/Control Systems(?)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Thursday, November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– Printed Circuit Board Design(?)</a:t>
            </a:r>
            <a:endParaRPr lang="en-US" sz="2400" dirty="0"/>
          </a:p>
          <a:p>
            <a:pPr marL="3429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*meeting topics may be subject to change as needed</a:t>
            </a:r>
          </a:p>
        </p:txBody>
      </p:sp>
    </p:spTree>
    <p:extLst>
      <p:ext uri="{BB962C8B-B14F-4D97-AF65-F5344CB8AC3E}">
        <p14:creationId xmlns:p14="http://schemas.microsoft.com/office/powerpoint/2010/main" val="27433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466101" cy="428798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Raspberry Pi is 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Linux, </a:t>
            </a:r>
            <a:r>
              <a:rPr lang="en-US" dirty="0" err="1">
                <a:solidFill>
                  <a:schemeClr val="tx1"/>
                </a:solidFill>
              </a:rPr>
              <a:t>Debian</a:t>
            </a:r>
            <a:r>
              <a:rPr lang="en-US" dirty="0">
                <a:solidFill>
                  <a:schemeClr val="tx1"/>
                </a:solidFill>
              </a:rPr>
              <a:t>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4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2381390"/>
            <a:ext cx="2796540" cy="15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Versions of the Pi</a:t>
            </a:r>
          </a:p>
        </p:txBody>
      </p:sp>
      <p:pic>
        <p:nvPicPr>
          <p:cNvPr id="1026" name="Picture 2" descr="http://raspi.tv/wp-content/uploads/2016/03/Pi-Family-Photo-29Feb2016_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75" y="1638928"/>
            <a:ext cx="6431189" cy="49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iagram of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" y="404813"/>
            <a:ext cx="8631999" cy="58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8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5672858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098" name="Picture 2" descr="Image result for raspberry pi s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076" y="358590"/>
            <a:ext cx="2284157" cy="16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78" y="2216970"/>
            <a:ext cx="2236355" cy="18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057400"/>
            <a:ext cx="4906240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82" y="280728"/>
            <a:ext cx="3037320" cy="16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Download files- </a:t>
            </a:r>
            <a:r>
              <a:rPr lang="en-US" dirty="0" err="1">
                <a:solidFill>
                  <a:schemeClr val="tx1"/>
                </a:solidFill>
              </a:rPr>
              <a:t>wget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Check connection- ping -c 4 google.com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Ultimate network utility- </a:t>
            </a:r>
            <a:r>
              <a:rPr lang="en-US" dirty="0" err="1">
                <a:solidFill>
                  <a:schemeClr val="tx1"/>
                </a:solidFill>
              </a:rPr>
              <a:t>ifconfig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installation if not installed-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create new file- </a:t>
            </a:r>
            <a:r>
              <a:rPr lang="en-US" dirty="0" err="1">
                <a:solidFill>
                  <a:schemeClr val="tx1"/>
                </a:solidFill>
              </a:rPr>
              <a:t>nano</a:t>
            </a:r>
            <a:r>
              <a:rPr lang="en-US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run file- </a:t>
            </a:r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6290169" cy="4038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#imports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(11, GPIO.OUT)  #sets pin 11 to output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pin,GPIO.HIGH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#turn LED on  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pin,GPIO.LOW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  #turn LED off</a:t>
            </a:r>
          </a:p>
          <a:p>
            <a:pPr marL="34290" indent="0">
              <a:buNone/>
            </a:pP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buNone/>
            </a:pPr>
            <a:r>
              <a:rPr 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52980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4880819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37" y="3409623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57251" y="2114027"/>
            <a:ext cx="3203021" cy="1904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857251" y="4204486"/>
            <a:ext cx="4670338" cy="400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camera.capture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857250" y="4791111"/>
            <a:ext cx="4415790" cy="1162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camera.start_recording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('/home/pi/video.h264') sleep(10)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camera.stop_recording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  <a:r>
              <a:rPr lang="en-US" altLang="en-US" sz="16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092960"/>
            <a:ext cx="3887931" cy="36037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our Secretary: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William </a:t>
            </a:r>
            <a:r>
              <a:rPr lang="en-US" dirty="0" err="1">
                <a:solidFill>
                  <a:schemeClr val="tx1"/>
                </a:solidFill>
              </a:rPr>
              <a:t>Crubaugh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wcc0023@auburn.edu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visit Autry May to get Code Access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Office: Broun Hall Room 252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Email: eceshop@auburn.edu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616641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582317"/>
            <a:ext cx="5095494" cy="35167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Engineering Parent Homecoming Tailgate</a:t>
            </a:r>
          </a:p>
          <a:p>
            <a:r>
              <a:rPr lang="en-US" dirty="0">
                <a:solidFill>
                  <a:schemeClr val="tx1"/>
                </a:solidFill>
              </a:rPr>
              <a:t>War Eagle BEST Robotics Competition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October 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, 2016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https://docs.google.com/forms/d/e/1FAIpQLSfqpxiz0g8yq0XAby3W-UsmvRN2_1Ku0nfGDU5F-r-Vj3ZCHQ/viewform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Sanford Middle School in Opelika, AL STEM Event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 October 20 and Friday October 21 8am-2:35pm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Free Breakfast and Lunch</a:t>
            </a:r>
          </a:p>
          <a:p>
            <a:r>
              <a:rPr lang="en-US" dirty="0">
                <a:solidFill>
                  <a:schemeClr val="tx1"/>
                </a:solidFill>
              </a:rPr>
              <a:t>SCORE Robotics Education Program- New program starting this semester</a:t>
            </a:r>
          </a:p>
          <a:p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5" y="1399033"/>
            <a:ext cx="2699174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2745" y="504593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2177134"/>
            <a:ext cx="5095494" cy="2296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dirty="0">
                <a:solidFill>
                  <a:schemeClr val="tx1"/>
                </a:solidFill>
              </a:rPr>
              <a:t>Outreach Coordinator- Jack Thomas </a:t>
            </a:r>
            <a:r>
              <a:rPr lang="en-US" sz="1650" dirty="0">
                <a:hlinkClick r:id="rId4"/>
              </a:rPr>
              <a:t>jet0024@auburn.edu</a:t>
            </a:r>
            <a:endParaRPr lang="en-US" sz="1650" dirty="0"/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Hobbyist Club (RCHC)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6866658" cy="3333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Teaches 3D design, construction and control of RC airplanes, multi-copters, cars, and boats.</a:t>
            </a:r>
          </a:p>
          <a:p>
            <a:r>
              <a:rPr lang="en-US" dirty="0">
                <a:solidFill>
                  <a:schemeClr val="tx1"/>
                </a:solidFill>
              </a:rPr>
              <a:t>Designed to need no prior experience.</a:t>
            </a:r>
          </a:p>
          <a:p>
            <a:r>
              <a:rPr lang="en-US" dirty="0">
                <a:solidFill>
                  <a:schemeClr val="tx1"/>
                </a:solidFill>
              </a:rPr>
              <a:t>Functions very similar to SPARC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3-4 in Broun 235</a:t>
            </a:r>
          </a:p>
          <a:p>
            <a:r>
              <a:rPr lang="en-US" dirty="0">
                <a:solidFill>
                  <a:schemeClr val="tx1"/>
                </a:solidFill>
              </a:rPr>
              <a:t>Dues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$10 per semester</a:t>
            </a:r>
          </a:p>
          <a:p>
            <a:r>
              <a:rPr lang="en-US" dirty="0">
                <a:solidFill>
                  <a:schemeClr val="tx1"/>
                </a:solidFill>
              </a:rPr>
              <a:t>Club President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Joshua Parker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jcp0048@auburn.edu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uilt from Scrat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r="12253"/>
          <a:stretch/>
        </p:blipFill>
        <p:spPr bwMode="auto">
          <a:xfrm>
            <a:off x="7140592" y="2982598"/>
            <a:ext cx="168565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t from Scra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t="28327" r="1509" b="2474"/>
          <a:stretch/>
        </p:blipFill>
        <p:spPr bwMode="auto">
          <a:xfrm>
            <a:off x="5239483" y="2982597"/>
            <a:ext cx="1817370" cy="2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t from Scra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4830" r="11793" b="14237"/>
          <a:stretch/>
        </p:blipFill>
        <p:spPr bwMode="auto">
          <a:xfrm>
            <a:off x="7140592" y="4483510"/>
            <a:ext cx="1685654" cy="7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1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 this year from May 22nd-26th, 2017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Mondays 6:15 PM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Augmented Reality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173093"/>
            <a:ext cx="4580159" cy="4061452"/>
          </a:xfrm>
        </p:spPr>
        <p:txBody>
          <a:bodyPr numCol="2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Create a augmented reality helmet.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Possibly using dual projector or reflected LCD’s</a:t>
            </a:r>
          </a:p>
          <a:p>
            <a:r>
              <a:rPr lang="en-US" sz="1600" dirty="0">
                <a:solidFill>
                  <a:schemeClr val="tx1"/>
                </a:solidFill>
              </a:rPr>
              <a:t>Similar to Microsoft </a:t>
            </a:r>
            <a:r>
              <a:rPr lang="en-US" sz="1600" dirty="0" err="1">
                <a:solidFill>
                  <a:schemeClr val="tx1"/>
                </a:solidFill>
              </a:rPr>
              <a:t>Holo</a:t>
            </a:r>
            <a:r>
              <a:rPr lang="en-US" sz="1600" dirty="0">
                <a:solidFill>
                  <a:schemeClr val="tx1"/>
                </a:solidFill>
              </a:rPr>
              <a:t> Lens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Possible Users of this Technology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Motorcyclists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Race Car Drivers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Astronauts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Soldiers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Fighter Pilots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Proposed Capabilities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Rear view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GPS directions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Music abilities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Noah </a:t>
            </a:r>
            <a:r>
              <a:rPr lang="en-US" sz="1400" dirty="0" err="1">
                <a:solidFill>
                  <a:schemeClr val="tx1"/>
                </a:solidFill>
              </a:rPr>
              <a:t>Niedzwiecki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nmn0005@auburn.edu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Wednesday 5pm-6pm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098" name="Picture 2" descr="Image result for microsoft holo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7" y="1965960"/>
            <a:ext cx="2590036" cy="19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71987" y="390848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Rendering of Microsoft </a:t>
            </a:r>
            <a:r>
              <a:rPr lang="en-US" sz="1650" dirty="0" err="1">
                <a:solidFill>
                  <a:schemeClr val="tx1"/>
                </a:solidFill>
              </a:rPr>
              <a:t>Hololens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ages-na.ssl-images-amazon.com/images/I/61oo6x%2Bi21L._SL10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7" y="4212822"/>
            <a:ext cx="2182495" cy="21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64716" y="6395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Possible Helmet</a:t>
            </a:r>
          </a:p>
        </p:txBody>
      </p:sp>
    </p:spTree>
    <p:extLst>
      <p:ext uri="{BB962C8B-B14F-4D97-AF65-F5344CB8AC3E}">
        <p14:creationId xmlns:p14="http://schemas.microsoft.com/office/powerpoint/2010/main" val="249789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299"/>
            <a:ext cx="5438393" cy="3988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voiced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Great project for new members.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>
                <a:solidFill>
                  <a:schemeClr val="tx1"/>
                </a:solidFill>
                <a:hlinkClick r:id="rId2"/>
              </a:rPr>
              <a:t>jdj0019@auburn.edu</a:t>
            </a:r>
            <a:endParaRPr lang="en-US" sz="16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Wednesdays 6:00pm-7:00pm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22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4" y="1838758"/>
            <a:ext cx="2596896" cy="14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3366" y="331057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Raspberry Pi</a:t>
            </a:r>
          </a:p>
        </p:txBody>
      </p:sp>
      <p:pic>
        <p:nvPicPr>
          <p:cNvPr id="2050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30" y="3598461"/>
            <a:ext cx="2092124" cy="209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93366" y="549549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1515</TotalTime>
  <Words>1407</Words>
  <Application>Microsoft Office PowerPoint</Application>
  <PresentationFormat>On-screen Show (4:3)</PresentationFormat>
  <Paragraphs>273</Paragraphs>
  <Slides>30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Cambria Math</vt:lpstr>
      <vt:lpstr>Corbel</vt:lpstr>
      <vt:lpstr>Basis</vt:lpstr>
      <vt:lpstr>Welcome to:</vt:lpstr>
      <vt:lpstr>Introduction</vt:lpstr>
      <vt:lpstr>Our  Lab</vt:lpstr>
      <vt:lpstr>How to become a Member</vt:lpstr>
      <vt:lpstr>Outreach Events</vt:lpstr>
      <vt:lpstr>RC Hobbyist Club (RCHC)</vt:lpstr>
      <vt:lpstr>Projects: NASA Robotics Mining Competition</vt:lpstr>
      <vt:lpstr>Projects: Augmented Reality Helmet</vt:lpstr>
      <vt:lpstr>Projects: Automated Lab</vt:lpstr>
      <vt:lpstr>Projects: Tesla Coil</vt:lpstr>
      <vt:lpstr>Projects: SCORE Crane Machine</vt:lpstr>
      <vt:lpstr>Projects: MAGLEV</vt:lpstr>
      <vt:lpstr>Projects: Quadcopter</vt:lpstr>
      <vt:lpstr>Projects: BB-8 robot</vt:lpstr>
      <vt:lpstr>Review of Current Projects</vt:lpstr>
      <vt:lpstr>Meetings Schedule: Week of 10/2</vt:lpstr>
      <vt:lpstr>Project Proposal Form</vt:lpstr>
      <vt:lpstr>Project Item Order Form</vt:lpstr>
      <vt:lpstr>PowerPoint Presentation</vt:lpstr>
      <vt:lpstr>Maker Training Sessions</vt:lpstr>
      <vt:lpstr>What is a Raspberry Pi?</vt:lpstr>
      <vt:lpstr>Different Versions of the Pi</vt:lpstr>
      <vt:lpstr>PowerPoint Presentation</vt:lpstr>
      <vt:lpstr>Setting up the Pi SD Card</vt:lpstr>
      <vt:lpstr>What is Linux?</vt:lpstr>
      <vt:lpstr>Additional Notes</vt:lpstr>
      <vt:lpstr>Network and Python Commands</vt:lpstr>
      <vt:lpstr>Using GPIO with Python</vt:lpstr>
      <vt:lpstr>Using the Pi Camera</vt:lpstr>
      <vt:lpstr>Using the Camera with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102</cp:revision>
  <dcterms:created xsi:type="dcterms:W3CDTF">2016-09-03T15:20:58Z</dcterms:created>
  <dcterms:modified xsi:type="dcterms:W3CDTF">2016-09-29T02:43:43Z</dcterms:modified>
</cp:coreProperties>
</file>